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13-1.png>
</file>

<file path=ppt/media/image-13-2.png>
</file>

<file path=ppt/media/image-2-1.png>
</file>

<file path=ppt/media/image-2-2.png>
</file>

<file path=ppt/media/image-3-1.png>
</file>

<file path=ppt/media/image-3-2.png>
</file>

<file path=ppt/media/image-4-1.png>
</file>

<file path=ppt/media/image-5-1.png>
</file>

<file path=ppt/media/image-5-2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244018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Creating a Logo Design Dapp with Solana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4398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this presentation on creating a logo design decentralized application (Dapp) using Solana technology. Join us on this exciting journey!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833199" y="5417225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9C3D7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5591" y="5412105"/>
            <a:ext cx="19050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wX</a:t>
            </a:r>
            <a:endParaRPr lang="en-US" sz="1152" dirty="0"/>
          </a:p>
        </p:txBody>
      </p:sp>
      <p:sp>
        <p:nvSpPr>
          <p:cNvPr id="8" name="Text 6"/>
          <p:cNvSpPr/>
          <p:nvPr/>
        </p:nvSpPr>
        <p:spPr>
          <a:xfrm>
            <a:off x="1299686" y="5400556"/>
            <a:ext cx="16306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wang Xing</a:t>
            </a:r>
            <a:endParaRPr lang="en-US" sz="2187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4634270"/>
            <a:ext cx="6301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Testing and Deployment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48389" y="5661898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Discuss the comprehensive testing and deployment strategies employed to ensure a stable and reliable logo design Dapp for our users.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324552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Expected Result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Anticipate the positive outcomes of launching the logo design Dapp, including enhanced user experiences, increased adoption, and business growth.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463427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Contract Team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48389" y="5661898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Recognize the talented and dedicated team behind the logo design Dapp's development and their contributions to its success.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 and Future Possibilities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Wrap up the presentation by summarizing the key takeaways and discussing potential future expansions and improvements for the logo design Dapp.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 to Solana Technology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Discover the powerful features of Solana, a high-performance blockchain platform known for its scalability, low fees, and lightning-fast transaction speeds.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Overview of Logo Design Dapp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Learn about the logo design Dapp we're building, offering users a seamless and decentralized platform to create stunning logos for their businesses.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972389"/>
            <a:ext cx="54025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Competitive Analysis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348389" y="3111103"/>
            <a:ext cx="3163014" cy="3146108"/>
          </a:xfrm>
          <a:prstGeom prst="roundRect">
            <a:avLst>
              <a:gd name="adj" fmla="val 2119"/>
            </a:avLst>
          </a:prstGeom>
          <a:solidFill>
            <a:srgbClr val="F6E9D5"/>
          </a:solidFill>
          <a:ln/>
        </p:spPr>
      </p:sp>
      <p:sp>
        <p:nvSpPr>
          <p:cNvPr id="6" name="Text 4"/>
          <p:cNvSpPr/>
          <p:nvPr/>
        </p:nvSpPr>
        <p:spPr>
          <a:xfrm>
            <a:off x="2570559" y="333327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Existing Dapps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570559" y="3902631"/>
            <a:ext cx="2718673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 the current landscape of logo design Dapps and analyze their strengths and weaknesses to identify opportunities for improvement.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733574" y="3111103"/>
            <a:ext cx="3163014" cy="3146108"/>
          </a:xfrm>
          <a:prstGeom prst="roundRect">
            <a:avLst>
              <a:gd name="adj" fmla="val 2119"/>
            </a:avLst>
          </a:prstGeom>
          <a:solidFill>
            <a:srgbClr val="F6E9D5"/>
          </a:solidFill>
          <a:ln/>
        </p:spPr>
      </p:sp>
      <p:sp>
        <p:nvSpPr>
          <p:cNvPr id="9" name="Text 7"/>
          <p:cNvSpPr/>
          <p:nvPr/>
        </p:nvSpPr>
        <p:spPr>
          <a:xfrm>
            <a:off x="5955744" y="333327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Market Trends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955744" y="3902631"/>
            <a:ext cx="271867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Stay ahead of the curve by understanding the latest market trends and incorporating them into our logo design Dapp.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118759" y="3111103"/>
            <a:ext cx="3163014" cy="3146108"/>
          </a:xfrm>
          <a:prstGeom prst="roundRect">
            <a:avLst>
              <a:gd name="adj" fmla="val 2119"/>
            </a:avLst>
          </a:prstGeom>
          <a:solidFill>
            <a:srgbClr val="F6E9D5"/>
          </a:solidFill>
          <a:ln/>
        </p:spPr>
      </p:sp>
      <p:sp>
        <p:nvSpPr>
          <p:cNvPr id="12" name="Text 10"/>
          <p:cNvSpPr/>
          <p:nvPr/>
        </p:nvSpPr>
        <p:spPr>
          <a:xfrm>
            <a:off x="9340929" y="333327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Feedback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340929" y="3902631"/>
            <a:ext cx="271867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Listen to the voice of the users and gain insights from their experiences with existing logo design Dapps to enhance our offering.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601516" y="3215759"/>
            <a:ext cx="4442460" cy="659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89"/>
              </a:lnSpc>
              <a:buNone/>
            </a:pPr>
            <a:r>
              <a:rPr lang="en-US" sz="415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Requirement</a:t>
            </a:r>
            <a:endParaRPr lang="en-US" sz="4151" dirty="0"/>
          </a:p>
        </p:txBody>
      </p:sp>
      <p:sp>
        <p:nvSpPr>
          <p:cNvPr id="5" name="Shape 3"/>
          <p:cNvSpPr/>
          <p:nvPr/>
        </p:nvSpPr>
        <p:spPr>
          <a:xfrm>
            <a:off x="2601516" y="4355663"/>
            <a:ext cx="474464" cy="474464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6" name="Text 4"/>
          <p:cNvSpPr/>
          <p:nvPr/>
        </p:nvSpPr>
        <p:spPr>
          <a:xfrm>
            <a:off x="2781538" y="4395192"/>
            <a:ext cx="114300" cy="3954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3"/>
              </a:lnSpc>
              <a:buNone/>
            </a:pPr>
            <a:r>
              <a:rPr lang="en-US" sz="249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491" dirty="0"/>
          </a:p>
        </p:txBody>
      </p:sp>
      <p:sp>
        <p:nvSpPr>
          <p:cNvPr id="7" name="Text 5"/>
          <p:cNvSpPr/>
          <p:nvPr/>
        </p:nvSpPr>
        <p:spPr>
          <a:xfrm>
            <a:off x="3286839" y="4428173"/>
            <a:ext cx="2232660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94"/>
              </a:lnSpc>
              <a:buNone/>
            </a:pPr>
            <a:r>
              <a:rPr lang="en-US" sz="207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Intuitive Interface</a:t>
            </a:r>
            <a:endParaRPr lang="en-US" sz="2076" dirty="0"/>
          </a:p>
        </p:txBody>
      </p:sp>
      <p:sp>
        <p:nvSpPr>
          <p:cNvPr id="8" name="Text 6"/>
          <p:cNvSpPr/>
          <p:nvPr/>
        </p:nvSpPr>
        <p:spPr>
          <a:xfrm>
            <a:off x="3286839" y="4968478"/>
            <a:ext cx="2316480" cy="1686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a user-friendly interface that simplifies the logo design process and caters to users of all skill levels.</a:t>
            </a:r>
            <a:endParaRPr lang="en-US" sz="1660" dirty="0"/>
          </a:p>
        </p:txBody>
      </p:sp>
      <p:sp>
        <p:nvSpPr>
          <p:cNvPr id="9" name="Shape 7"/>
          <p:cNvSpPr/>
          <p:nvPr/>
        </p:nvSpPr>
        <p:spPr>
          <a:xfrm>
            <a:off x="5814179" y="4355663"/>
            <a:ext cx="474464" cy="474464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0" name="Text 8"/>
          <p:cNvSpPr/>
          <p:nvPr/>
        </p:nvSpPr>
        <p:spPr>
          <a:xfrm>
            <a:off x="5967532" y="4395192"/>
            <a:ext cx="167640" cy="3954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3"/>
              </a:lnSpc>
              <a:buNone/>
            </a:pPr>
            <a:r>
              <a:rPr lang="en-US" sz="249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491" dirty="0"/>
          </a:p>
        </p:txBody>
      </p:sp>
      <p:sp>
        <p:nvSpPr>
          <p:cNvPr id="11" name="Text 9"/>
          <p:cNvSpPr/>
          <p:nvPr/>
        </p:nvSpPr>
        <p:spPr>
          <a:xfrm>
            <a:off x="6499503" y="4428173"/>
            <a:ext cx="2316480" cy="9883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4"/>
              </a:lnSpc>
              <a:buNone/>
            </a:pPr>
            <a:r>
              <a:rPr lang="en-US" sz="207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Variety of Customization Options</a:t>
            </a:r>
            <a:endParaRPr lang="en-US" sz="2076" dirty="0"/>
          </a:p>
        </p:txBody>
      </p:sp>
      <p:sp>
        <p:nvSpPr>
          <p:cNvPr id="12" name="Text 10"/>
          <p:cNvSpPr/>
          <p:nvPr/>
        </p:nvSpPr>
        <p:spPr>
          <a:xfrm>
            <a:off x="6499503" y="5627370"/>
            <a:ext cx="2316480" cy="20238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Offer a wide range of customization options, including fonts, colors, symbols, and layouts, to empower users to create unique logos.</a:t>
            </a:r>
            <a:endParaRPr lang="en-US" sz="1660" dirty="0"/>
          </a:p>
        </p:txBody>
      </p:sp>
      <p:sp>
        <p:nvSpPr>
          <p:cNvPr id="13" name="Shape 11"/>
          <p:cNvSpPr/>
          <p:nvPr/>
        </p:nvSpPr>
        <p:spPr>
          <a:xfrm>
            <a:off x="9026843" y="4355663"/>
            <a:ext cx="474464" cy="474464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4" name="Text 12"/>
          <p:cNvSpPr/>
          <p:nvPr/>
        </p:nvSpPr>
        <p:spPr>
          <a:xfrm>
            <a:off x="9176385" y="4395192"/>
            <a:ext cx="175260" cy="3954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3"/>
              </a:lnSpc>
              <a:buNone/>
            </a:pPr>
            <a:r>
              <a:rPr lang="en-US" sz="249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491" dirty="0"/>
          </a:p>
        </p:txBody>
      </p:sp>
      <p:sp>
        <p:nvSpPr>
          <p:cNvPr id="15" name="Text 13"/>
          <p:cNvSpPr/>
          <p:nvPr/>
        </p:nvSpPr>
        <p:spPr>
          <a:xfrm>
            <a:off x="9712166" y="4428173"/>
            <a:ext cx="2316480" cy="658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4"/>
              </a:lnSpc>
              <a:buNone/>
            </a:pPr>
            <a:r>
              <a:rPr lang="en-US" sz="207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Collaboration Features</a:t>
            </a:r>
            <a:endParaRPr lang="en-US" sz="2076" dirty="0"/>
          </a:p>
        </p:txBody>
      </p:sp>
      <p:sp>
        <p:nvSpPr>
          <p:cNvPr id="16" name="Text 14"/>
          <p:cNvSpPr/>
          <p:nvPr/>
        </p:nvSpPr>
        <p:spPr>
          <a:xfrm>
            <a:off x="9712166" y="5297924"/>
            <a:ext cx="2316480" cy="1686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collaborative features, allowing users to work together on logo designs and share feedback in real-time.</a:t>
            </a:r>
            <a:endParaRPr lang="en-US" sz="1660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35925"/>
          </a:xfrm>
          <a:prstGeom prst="rect">
            <a:avLst/>
          </a:prstGeom>
        </p:spPr>
      </p:pic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829508"/>
            <a:ext cx="48996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Technical Proposal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301270" y="1968222"/>
            <a:ext cx="27742" cy="543175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6" name="Shape 4"/>
          <p:cNvSpPr/>
          <p:nvPr/>
        </p:nvSpPr>
        <p:spPr>
          <a:xfrm>
            <a:off x="7565053" y="2377857"/>
            <a:ext cx="777597" cy="27742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7" name="Shape 5"/>
          <p:cNvSpPr/>
          <p:nvPr/>
        </p:nvSpPr>
        <p:spPr>
          <a:xfrm>
            <a:off x="7065109" y="214181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8" name="Text 6"/>
          <p:cNvSpPr/>
          <p:nvPr/>
        </p:nvSpPr>
        <p:spPr>
          <a:xfrm>
            <a:off x="7254061" y="2183487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138" y="2190393"/>
            <a:ext cx="37447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Smart Contract Development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138" y="3106936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and deploy smart contracts on the Solana blockchain to handle logo design transactions securely.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512" y="3488710"/>
            <a:ext cx="777597" cy="27742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109" y="325266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3" name="Text 11"/>
          <p:cNvSpPr/>
          <p:nvPr/>
        </p:nvSpPr>
        <p:spPr>
          <a:xfrm>
            <a:off x="7227391" y="3294340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2747843" y="3301246"/>
            <a:ext cx="3345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Frontend Implementation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348389" y="3870603"/>
            <a:ext cx="374463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Build a responsive and visually appealing frontend interface for the logo design Dapp, ensuring a smooth user experience.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053" y="5027116"/>
            <a:ext cx="777597" cy="27742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109" y="479107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8" name="Text 16"/>
          <p:cNvSpPr/>
          <p:nvPr/>
        </p:nvSpPr>
        <p:spPr>
          <a:xfrm>
            <a:off x="7223581" y="483274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138" y="4839653"/>
            <a:ext cx="37447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Integration with Design Tools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138" y="5756196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Integrate popular design tools, such as Adobe Creative Suite or Sketch, to provide advanced design capabilities to users.</a:t>
            </a:r>
            <a:endParaRPr lang="en-US" sz="1750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283018"/>
            <a:ext cx="56235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Interface Design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8389" y="2421731"/>
            <a:ext cx="3088958" cy="190904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4608433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Minimalistic and Intuitive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5524976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a sleek and user-friendly interface, allowing users to effortlessly navigate the logo design process.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602" y="2421731"/>
            <a:ext cx="3088958" cy="190904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0602" y="4608433"/>
            <a:ext cx="2827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Customization Galore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770602" y="5177790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Provide users with an extensive array of customization options to bring their unique visions to life.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2816" y="2421731"/>
            <a:ext cx="3089077" cy="190916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92816" y="4608552"/>
            <a:ext cx="2903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Collaborative Features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92816" y="5177909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Enable real-time collaboration among users, fostering creativity and teamwork in the logo design process.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3245525"/>
            <a:ext cx="57988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Backend Development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Delve into the backend development process, ensuring a secure and efficient infrastructure to support the logo design Dapp's functionality.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48389" y="3245525"/>
            <a:ext cx="8976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Integration with Solana Blockchain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348389" y="4273153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 the seamless integration of the logo design Dapp with the Solana blockchain, leveraging its decentralized and transparent nature.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2023-10-15T14:41:57Z</dcterms:created>
  <dcterms:modified xsi:type="dcterms:W3CDTF">2023-10-15T14:41:57Z</dcterms:modified>
</cp:coreProperties>
</file>